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8" r:id="rId4"/>
    <p:sldId id="263" r:id="rId5"/>
    <p:sldId id="264" r:id="rId6"/>
    <p:sldId id="266" r:id="rId7"/>
    <p:sldId id="275" r:id="rId8"/>
    <p:sldId id="274" r:id="rId9"/>
    <p:sldId id="276" r:id="rId10"/>
    <p:sldId id="277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ADF756-70E1-411B-B039-36A3325873A8}" v="2" dt="2020-09-17T10:28:11.2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49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Dean" userId="438759ba-21ca-4a27-9272-5deb3175830a" providerId="ADAL" clId="{B0ADF756-70E1-411B-B039-36A3325873A8}"/>
    <pc:docChg chg="custSel delSld modSld">
      <pc:chgData name="Matthew Dean" userId="438759ba-21ca-4a27-9272-5deb3175830a" providerId="ADAL" clId="{B0ADF756-70E1-411B-B039-36A3325873A8}" dt="2020-09-17T10:31:54.015" v="218" actId="20577"/>
      <pc:docMkLst>
        <pc:docMk/>
      </pc:docMkLst>
      <pc:sldChg chg="modSp">
        <pc:chgData name="Matthew Dean" userId="438759ba-21ca-4a27-9272-5deb3175830a" providerId="ADAL" clId="{B0ADF756-70E1-411B-B039-36A3325873A8}" dt="2020-09-16T11:37:39.130" v="28" actId="20577"/>
        <pc:sldMkLst>
          <pc:docMk/>
          <pc:sldMk cId="27637965" sldId="256"/>
        </pc:sldMkLst>
        <pc:spChg chg="mod">
          <ac:chgData name="Matthew Dean" userId="438759ba-21ca-4a27-9272-5deb3175830a" providerId="ADAL" clId="{B0ADF756-70E1-411B-B039-36A3325873A8}" dt="2020-09-16T11:37:39.130" v="28" actId="20577"/>
          <ac:spMkLst>
            <pc:docMk/>
            <pc:sldMk cId="27637965" sldId="256"/>
            <ac:spMk id="3" creationId="{00000000-0000-0000-0000-000000000000}"/>
          </ac:spMkLst>
        </pc:spChg>
      </pc:sldChg>
      <pc:sldChg chg="modSp">
        <pc:chgData name="Matthew Dean" userId="438759ba-21ca-4a27-9272-5deb3175830a" providerId="ADAL" clId="{B0ADF756-70E1-411B-B039-36A3325873A8}" dt="2020-09-17T10:31:54.015" v="218" actId="20577"/>
        <pc:sldMkLst>
          <pc:docMk/>
          <pc:sldMk cId="3867345627" sldId="258"/>
        </pc:sldMkLst>
        <pc:spChg chg="mod">
          <ac:chgData name="Matthew Dean" userId="438759ba-21ca-4a27-9272-5deb3175830a" providerId="ADAL" clId="{B0ADF756-70E1-411B-B039-36A3325873A8}" dt="2020-09-17T10:31:54.015" v="218" actId="20577"/>
          <ac:spMkLst>
            <pc:docMk/>
            <pc:sldMk cId="3867345627" sldId="258"/>
            <ac:spMk id="3" creationId="{00000000-0000-0000-0000-000000000000}"/>
          </ac:spMkLst>
        </pc:spChg>
      </pc:sldChg>
      <pc:sldChg chg="del">
        <pc:chgData name="Matthew Dean" userId="438759ba-21ca-4a27-9272-5deb3175830a" providerId="ADAL" clId="{B0ADF756-70E1-411B-B039-36A3325873A8}" dt="2020-09-17T10:25:24.974" v="33" actId="2696"/>
        <pc:sldMkLst>
          <pc:docMk/>
          <pc:sldMk cId="328801511" sldId="259"/>
        </pc:sldMkLst>
      </pc:sldChg>
      <pc:sldChg chg="del">
        <pc:chgData name="Matthew Dean" userId="438759ba-21ca-4a27-9272-5deb3175830a" providerId="ADAL" clId="{B0ADF756-70E1-411B-B039-36A3325873A8}" dt="2020-09-17T10:29:01.515" v="109" actId="2696"/>
        <pc:sldMkLst>
          <pc:docMk/>
          <pc:sldMk cId="3367149142" sldId="260"/>
        </pc:sldMkLst>
      </pc:sldChg>
      <pc:sldChg chg="del">
        <pc:chgData name="Matthew Dean" userId="438759ba-21ca-4a27-9272-5deb3175830a" providerId="ADAL" clId="{B0ADF756-70E1-411B-B039-36A3325873A8}" dt="2020-09-14T15:20:37.112" v="3" actId="2696"/>
        <pc:sldMkLst>
          <pc:docMk/>
          <pc:sldMk cId="266125569" sldId="261"/>
        </pc:sldMkLst>
      </pc:sldChg>
      <pc:sldChg chg="modSp">
        <pc:chgData name="Matthew Dean" userId="438759ba-21ca-4a27-9272-5deb3175830a" providerId="ADAL" clId="{B0ADF756-70E1-411B-B039-36A3325873A8}" dt="2020-09-17T10:29:53.554" v="206" actId="20577"/>
        <pc:sldMkLst>
          <pc:docMk/>
          <pc:sldMk cId="3963820288" sldId="262"/>
        </pc:sldMkLst>
        <pc:spChg chg="mod">
          <ac:chgData name="Matthew Dean" userId="438759ba-21ca-4a27-9272-5deb3175830a" providerId="ADAL" clId="{B0ADF756-70E1-411B-B039-36A3325873A8}" dt="2020-09-17T10:29:53.554" v="206" actId="20577"/>
          <ac:spMkLst>
            <pc:docMk/>
            <pc:sldMk cId="3963820288" sldId="262"/>
            <ac:spMk id="3" creationId="{00000000-0000-0000-0000-000000000000}"/>
          </ac:spMkLst>
        </pc:spChg>
      </pc:sldChg>
      <pc:sldChg chg="modSp">
        <pc:chgData name="Matthew Dean" userId="438759ba-21ca-4a27-9272-5deb3175830a" providerId="ADAL" clId="{B0ADF756-70E1-411B-B039-36A3325873A8}" dt="2020-09-17T10:25:33.038" v="42" actId="20577"/>
        <pc:sldMkLst>
          <pc:docMk/>
          <pc:sldMk cId="3480587591" sldId="263"/>
        </pc:sldMkLst>
        <pc:spChg chg="mod">
          <ac:chgData name="Matthew Dean" userId="438759ba-21ca-4a27-9272-5deb3175830a" providerId="ADAL" clId="{B0ADF756-70E1-411B-B039-36A3325873A8}" dt="2020-09-17T10:25:33.038" v="42" actId="20577"/>
          <ac:spMkLst>
            <pc:docMk/>
            <pc:sldMk cId="3480587591" sldId="263"/>
            <ac:spMk id="2" creationId="{00000000-0000-0000-0000-000000000000}"/>
          </ac:spMkLst>
        </pc:spChg>
      </pc:sldChg>
      <pc:sldChg chg="modSp">
        <pc:chgData name="Matthew Dean" userId="438759ba-21ca-4a27-9272-5deb3175830a" providerId="ADAL" clId="{B0ADF756-70E1-411B-B039-36A3325873A8}" dt="2020-09-17T10:27:40.984" v="73" actId="1038"/>
        <pc:sldMkLst>
          <pc:docMk/>
          <pc:sldMk cId="714060121" sldId="266"/>
        </pc:sldMkLst>
        <pc:spChg chg="mod">
          <ac:chgData name="Matthew Dean" userId="438759ba-21ca-4a27-9272-5deb3175830a" providerId="ADAL" clId="{B0ADF756-70E1-411B-B039-36A3325873A8}" dt="2020-09-17T10:27:25.861" v="63" actId="2085"/>
          <ac:spMkLst>
            <pc:docMk/>
            <pc:sldMk cId="714060121" sldId="266"/>
            <ac:spMk id="3" creationId="{00000000-0000-0000-0000-000000000000}"/>
          </ac:spMkLst>
        </pc:spChg>
        <pc:spChg chg="mod">
          <ac:chgData name="Matthew Dean" userId="438759ba-21ca-4a27-9272-5deb3175830a" providerId="ADAL" clId="{B0ADF756-70E1-411B-B039-36A3325873A8}" dt="2020-09-17T10:27:40.984" v="73" actId="1038"/>
          <ac:spMkLst>
            <pc:docMk/>
            <pc:sldMk cId="714060121" sldId="266"/>
            <ac:spMk id="11" creationId="{00000000-0000-0000-0000-000000000000}"/>
          </ac:spMkLst>
        </pc:spChg>
      </pc:sldChg>
      <pc:sldChg chg="del">
        <pc:chgData name="Matthew Dean" userId="438759ba-21ca-4a27-9272-5deb3175830a" providerId="ADAL" clId="{B0ADF756-70E1-411B-B039-36A3325873A8}" dt="2020-09-14T15:20:27.315" v="1" actId="2696"/>
        <pc:sldMkLst>
          <pc:docMk/>
          <pc:sldMk cId="1662988214" sldId="267"/>
        </pc:sldMkLst>
      </pc:sldChg>
      <pc:sldChg chg="del">
        <pc:chgData name="Matthew Dean" userId="438759ba-21ca-4a27-9272-5deb3175830a" providerId="ADAL" clId="{B0ADF756-70E1-411B-B039-36A3325873A8}" dt="2020-09-14T15:20:30.979" v="2" actId="2696"/>
        <pc:sldMkLst>
          <pc:docMk/>
          <pc:sldMk cId="2983670135" sldId="268"/>
        </pc:sldMkLst>
      </pc:sldChg>
      <pc:sldChg chg="del">
        <pc:chgData name="Matthew Dean" userId="438759ba-21ca-4a27-9272-5deb3175830a" providerId="ADAL" clId="{B0ADF756-70E1-411B-B039-36A3325873A8}" dt="2020-09-14T15:20:41.060" v="4" actId="2696"/>
        <pc:sldMkLst>
          <pc:docMk/>
          <pc:sldMk cId="3283229345" sldId="272"/>
        </pc:sldMkLst>
      </pc:sldChg>
      <pc:sldChg chg="addSp delSp modSp">
        <pc:chgData name="Matthew Dean" userId="438759ba-21ca-4a27-9272-5deb3175830a" providerId="ADAL" clId="{B0ADF756-70E1-411B-B039-36A3325873A8}" dt="2020-09-17T10:25:00.234" v="32" actId="1076"/>
        <pc:sldMkLst>
          <pc:docMk/>
          <pc:sldMk cId="0" sldId="273"/>
        </pc:sldMkLst>
        <pc:picChg chg="add mod">
          <ac:chgData name="Matthew Dean" userId="438759ba-21ca-4a27-9272-5deb3175830a" providerId="ADAL" clId="{B0ADF756-70E1-411B-B039-36A3325873A8}" dt="2020-09-17T10:25:00.234" v="32" actId="1076"/>
          <ac:picMkLst>
            <pc:docMk/>
            <pc:sldMk cId="0" sldId="273"/>
            <ac:picMk id="4" creationId="{ECCB3F1C-EE63-4DAD-9C4D-4E05561C7D2A}"/>
          </ac:picMkLst>
        </pc:picChg>
        <pc:picChg chg="del">
          <ac:chgData name="Matthew Dean" userId="438759ba-21ca-4a27-9272-5deb3175830a" providerId="ADAL" clId="{B0ADF756-70E1-411B-B039-36A3325873A8}" dt="2020-09-17T10:24:48.215" v="29" actId="478"/>
          <ac:picMkLst>
            <pc:docMk/>
            <pc:sldMk cId="0" sldId="273"/>
            <ac:picMk id="1026" creationId="{00000000-0000-0000-0000-000000000000}"/>
          </ac:picMkLst>
        </pc:picChg>
      </pc:sldChg>
      <pc:sldChg chg="modSp">
        <pc:chgData name="Matthew Dean" userId="438759ba-21ca-4a27-9272-5deb3175830a" providerId="ADAL" clId="{B0ADF756-70E1-411B-B039-36A3325873A8}" dt="2020-09-17T10:28:40.854" v="108" actId="1076"/>
        <pc:sldMkLst>
          <pc:docMk/>
          <pc:sldMk cId="0" sldId="274"/>
        </pc:sldMkLst>
        <pc:picChg chg="mod">
          <ac:chgData name="Matthew Dean" userId="438759ba-21ca-4a27-9272-5deb3175830a" providerId="ADAL" clId="{B0ADF756-70E1-411B-B039-36A3325873A8}" dt="2020-09-17T10:28:40.854" v="108" actId="1076"/>
          <ac:picMkLst>
            <pc:docMk/>
            <pc:sldMk cId="0" sldId="274"/>
            <ac:picMk id="1026" creationId="{00000000-0000-0000-0000-000000000000}"/>
          </ac:picMkLst>
        </pc:picChg>
      </pc:sldChg>
      <pc:sldChg chg="addSp modSp">
        <pc:chgData name="Matthew Dean" userId="438759ba-21ca-4a27-9272-5deb3175830a" providerId="ADAL" clId="{B0ADF756-70E1-411B-B039-36A3325873A8}" dt="2020-09-17T10:28:30.385" v="107" actId="692"/>
        <pc:sldMkLst>
          <pc:docMk/>
          <pc:sldMk cId="0" sldId="275"/>
        </pc:sldMkLst>
        <pc:cxnChg chg="add mod">
          <ac:chgData name="Matthew Dean" userId="438759ba-21ca-4a27-9272-5deb3175830a" providerId="ADAL" clId="{B0ADF756-70E1-411B-B039-36A3325873A8}" dt="2020-09-17T10:28:30.385" v="107" actId="692"/>
          <ac:cxnSpMkLst>
            <pc:docMk/>
            <pc:sldMk cId="0" sldId="275"/>
            <ac:cxnSpMk id="5" creationId="{A550A0B0-212A-4E8E-8FF9-E4189C6A25C2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17/09/2020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820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17/09/2020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615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17/09/2020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584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17/09/2020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120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17/09/2020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038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17/09/2020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018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17/09/2020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02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17/09/2020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717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17/09/2020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338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17/09/2020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571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C318-07C2-4F94-8805-3EE289D9381E}" type="datetimeFigureOut">
              <a:rPr lang="en-GB" smtClean="0"/>
              <a:pPr/>
              <a:t>17/09/2020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498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5C318-07C2-4F94-8805-3EE289D9381E}" type="datetimeFigureOut">
              <a:rPr lang="en-GB" smtClean="0"/>
              <a:pPr/>
              <a:t>17/09/2020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8F598-EBD7-42C4-8929-7EFEAEC964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648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cratch.mit.edu/projects/246726979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de-it.co.uk/scratch/perimeter/variablewriting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/>
              <a:t>EDUC2323 Computer Programming as a Tool for Learning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76600"/>
            <a:ext cx="6400800" cy="1752600"/>
          </a:xfrm>
        </p:spPr>
        <p:txBody>
          <a:bodyPr>
            <a:normAutofit/>
          </a:bodyPr>
          <a:lstStyle/>
          <a:p>
            <a:r>
              <a:rPr lang="en-GB" b="1" dirty="0"/>
              <a:t>Guess the Number</a:t>
            </a:r>
          </a:p>
          <a:p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37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077072"/>
            <a:ext cx="2661869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340768"/>
            <a:ext cx="5937890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OK… on with the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r>
              <a:rPr lang="en-GB" sz="2400" dirty="0"/>
              <a:t>I want you to make a game where the computer ‘thinks’ of a number and the player has to guess what it is.</a:t>
            </a:r>
          </a:p>
          <a:p>
            <a:r>
              <a:rPr lang="en-GB" sz="2400" dirty="0"/>
              <a:t>The computer will keep giving them opportunities to guess until they get it right.</a:t>
            </a:r>
          </a:p>
          <a:p>
            <a:r>
              <a:rPr lang="en-GB" sz="2400" dirty="0"/>
              <a:t>Work together on this task</a:t>
            </a:r>
          </a:p>
          <a:p>
            <a:r>
              <a:rPr lang="en-GB" sz="2400" dirty="0"/>
              <a:t>I want you to struggle just a little bit so you can feel the burn of the debugging process</a:t>
            </a:r>
          </a:p>
        </p:txBody>
      </p:sp>
    </p:spTree>
    <p:extLst>
      <p:ext uri="{BB962C8B-B14F-4D97-AF65-F5344CB8AC3E}">
        <p14:creationId xmlns:p14="http://schemas.microsoft.com/office/powerpoint/2010/main" val="3963820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Guess the Number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https://scratch.mit.edu/projects/246726979/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CB3F1C-EE63-4DAD-9C4D-4E05561C7D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3352" y="2996952"/>
            <a:ext cx="3597296" cy="27089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Programming and learning concepts for today…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/>
              <a:t>Debugging</a:t>
            </a:r>
          </a:p>
          <a:p>
            <a:r>
              <a:rPr lang="en-GB" dirty="0"/>
              <a:t>Defining variables, and storing and reading values in them</a:t>
            </a:r>
          </a:p>
          <a:p>
            <a:r>
              <a:rPr lang="en-GB" dirty="0"/>
              <a:t>Capturing user input from the keyboard</a:t>
            </a:r>
          </a:p>
          <a:p>
            <a:r>
              <a:rPr lang="en-GB" dirty="0"/>
              <a:t>Comparing numbers</a:t>
            </a:r>
          </a:p>
          <a:p>
            <a:r>
              <a:rPr lang="en-GB" dirty="0"/>
              <a:t>Some more complex examples of conditional statements</a:t>
            </a:r>
          </a:p>
        </p:txBody>
      </p:sp>
    </p:spTree>
    <p:extLst>
      <p:ext uri="{BB962C8B-B14F-4D97-AF65-F5344CB8AC3E}">
        <p14:creationId xmlns:p14="http://schemas.microsoft.com/office/powerpoint/2010/main" val="3867345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b="1" dirty="0"/>
              <a:t>Variables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688618" y="1196752"/>
            <a:ext cx="7704856" cy="24482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tx1"/>
                </a:solidFill>
              </a:rPr>
              <a:t>A variable is a memory cell that can remember a value. A value can be stored in a variable, which remembers the value until it is changed by a later store. The current value within a variable can be read.</a:t>
            </a:r>
          </a:p>
          <a:p>
            <a:endParaRPr lang="en-GB" sz="2400" dirty="0">
              <a:solidFill>
                <a:schemeClr val="tx1"/>
              </a:solidFill>
            </a:endParaRPr>
          </a:p>
          <a:p>
            <a:r>
              <a:rPr lang="en-GB" sz="2400" dirty="0">
                <a:solidFill>
                  <a:schemeClr val="tx1"/>
                </a:solidFill>
              </a:rPr>
              <a:t>(</a:t>
            </a:r>
            <a:r>
              <a:rPr lang="en-GB" sz="2400" dirty="0" err="1">
                <a:solidFill>
                  <a:schemeClr val="tx1"/>
                </a:solidFill>
              </a:rPr>
              <a:t>Armoni</a:t>
            </a:r>
            <a:r>
              <a:rPr lang="en-GB" sz="2400" dirty="0">
                <a:solidFill>
                  <a:schemeClr val="tx1"/>
                </a:solidFill>
              </a:rPr>
              <a:t> &amp; Ben-Ari, 2013: 86)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4005064"/>
            <a:ext cx="3697900" cy="2327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80587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40" y="827924"/>
            <a:ext cx="8651940" cy="5193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9512" y="6381328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Bagge</a:t>
            </a:r>
            <a:r>
              <a:rPr lang="en-GB" dirty="0"/>
              <a:t> (2014) </a:t>
            </a:r>
            <a:r>
              <a:rPr lang="en-GB" u="sng" dirty="0">
                <a:hlinkClick r:id="rId3"/>
              </a:rPr>
              <a:t>www.code-it.co.uk/scratch/perimeter/variablewriting.pdf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8533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8759190" cy="4024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://ec.l.thumbs.canstockphoto.com/canstock1375296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509120"/>
            <a:ext cx="1800200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ec.l.thumbs.canstockphoto.com/canstock1375296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509120"/>
            <a:ext cx="1800200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051720" y="5224975"/>
            <a:ext cx="887281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200" b="1" dirty="0"/>
              <a:t>NUMBER1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62586" y="5240233"/>
            <a:ext cx="60170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TOTAL</a:t>
            </a:r>
          </a:p>
        </p:txBody>
      </p:sp>
    </p:spTree>
    <p:extLst>
      <p:ext uri="{BB962C8B-B14F-4D97-AF65-F5344CB8AC3E}">
        <p14:creationId xmlns:p14="http://schemas.microsoft.com/office/powerpoint/2010/main" val="714060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Assigning Data to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Note how we capture the keyboard input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276872"/>
            <a:ext cx="6357069" cy="2263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550A0B0-212A-4E8E-8FF9-E4189C6A25C2}"/>
              </a:ext>
            </a:extLst>
          </p:cNvPr>
          <p:cNvCxnSpPr/>
          <p:nvPr/>
        </p:nvCxnSpPr>
        <p:spPr>
          <a:xfrm flipH="1" flipV="1">
            <a:off x="3779912" y="4005064"/>
            <a:ext cx="3312368" cy="1440160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If Then Else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3055" y="2132856"/>
            <a:ext cx="5937890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Nested 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204864"/>
            <a:ext cx="4048408" cy="3321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222</Words>
  <Application>Microsoft Office PowerPoint</Application>
  <PresentationFormat>On-screen Show (4:3)</PresentationFormat>
  <Paragraphs>27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EDUC2323 Computer Programming as a Tool for Learning</vt:lpstr>
      <vt:lpstr>Guess the Number</vt:lpstr>
      <vt:lpstr>Programming and learning concepts for today…</vt:lpstr>
      <vt:lpstr>Variables</vt:lpstr>
      <vt:lpstr>PowerPoint Presentation</vt:lpstr>
      <vt:lpstr>PowerPoint Presentation</vt:lpstr>
      <vt:lpstr>Assigning Data to Variables</vt:lpstr>
      <vt:lpstr>If Then Else</vt:lpstr>
      <vt:lpstr>Nested If</vt:lpstr>
      <vt:lpstr>Operators</vt:lpstr>
      <vt:lpstr>OK… on with the programming</vt:lpstr>
    </vt:vector>
  </TitlesOfParts>
  <Company>Luton Sixth Form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EDUC2323 Computer Programming as a Tool for Learning</dc:title>
  <dc:creator>Review</dc:creator>
  <cp:lastModifiedBy>Matthew Dean</cp:lastModifiedBy>
  <cp:revision>85</cp:revision>
  <dcterms:created xsi:type="dcterms:W3CDTF">2014-11-10T06:41:28Z</dcterms:created>
  <dcterms:modified xsi:type="dcterms:W3CDTF">2020-09-17T10:31:58Z</dcterms:modified>
</cp:coreProperties>
</file>